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69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1CE9B-4294-40DB-99AE-B09D637F4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E724B4-3DD3-4D92-AE72-867C324DC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BF6E8-E9C7-4468-A71D-C6B399EC2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FAEF1-510A-4489-8FDA-DC5E93514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3E1E3-D99C-4B38-BF44-68629DBDA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58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E8AC-4E82-4833-957B-B547DC1F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32691A-A1F5-492D-93C3-41DA274A43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4E924-3F71-4696-9718-1249724A2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B45E03-1442-47CE-A80D-2FE920E3A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1F65A-3A75-40A2-BC06-DA8C786D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6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9C886-DB0A-4434-BDF3-A3671767F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06362D-8457-4EE4-A2EF-3A8465086B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23475-E1A2-4BC4-84A5-8C5333A70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6694F-EF71-4ADC-9994-24DC38DB6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CDD3D-AE25-4C4F-8DEE-FD4C008BA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3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2732-3D1A-4109-9DEE-EAECCA88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5D71-4A48-479D-B007-E484BA1DF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B6F18-009A-4D09-8B62-E97C608C5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CA773-78FA-4672-B3C2-040F89B3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0AC0E-E110-4C27-850F-7B17E24D7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78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69B12-ED0C-49A1-ABEE-1FC528431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4177B-28C3-4703-AA2F-512C43B52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601E3-AD13-488F-B664-A63149AA1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7721F-44A8-4A61-9247-81E3CAA51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495DE-4ED0-4705-B86D-FF797A36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2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AAE03-BB55-404B-9EA9-DDD6ADF9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68716-3E88-4279-9903-F95F12768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55D089-CDAF-4FEB-B485-15CBFAA0E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FE863-C6A7-4910-8F45-7870F946D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C492F1-4594-4841-A690-728AEBC7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DCB1C-8826-4DC7-82DD-D152B7AD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8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1190-E94E-4A09-91E0-F63A06E24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5E717D-E07C-4AC4-A41F-A42041975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4464-763F-41A0-885B-E2E3B0443B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5EF6F6-0CDF-41A0-A6FC-E31C84B72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E24E27-0820-47C2-A3DC-127D08FC6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DA7904-0F4B-4211-886E-D665CCE1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77B525-0F51-4AE2-BA4B-D982E1F6F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FEE841-5630-455D-BAB9-04A4828C9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61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9FFFF-B247-4342-BF54-ED12AA5B0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35E671-60B6-4686-8B92-0D1F8362B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B10A7-B6ED-41C0-A9DA-760AB30EC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E3D34D-A667-44AC-B544-A531E3F86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40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59CBD-B33B-42DB-B553-C8BB846AE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478FC6-7FB5-4145-85D2-6ACA1D7D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0B619-161A-4E7B-BEC0-73E79A2B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80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7E192-108B-46C1-A294-C5600CC8E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89C25-1AE0-4F15-BD70-6CC0F097B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E3F65-43C4-4640-94C4-07D58F989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8BD1C-1AEA-4628-932C-FBCB5F321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59F2D-F070-466E-9F4F-DCDD98350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CA297F-68BC-468B-A8D6-16779EF25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109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A05F-7393-4F04-872D-B986BEB2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73EA74-ABA5-4D7F-8C91-F16A6B3F0D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5FC89-A0CA-4AF6-9D0D-C1E2F99CB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7F971-157C-4526-9691-48F23AA7F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D442B-4095-4E81-8CBF-B4024E483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419EE-DA11-44B7-A5FC-FBB37D5B1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595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483CFE-7A56-4249-BA3C-E540F613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00DFF-4238-4096-92A8-8AAF89876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3D1D5-5D33-46A5-9794-91E2B57D4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AAA24-9778-4209-886E-2D26B28A7584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9AFDC-F709-4E19-B414-87A94D353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4469B-4F5B-4C4B-A43E-454A15A33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BB77C-2F59-41CD-9479-675A85B3B8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07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Two-way Binding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1BF9D8-2D55-469B-9BF3-F75D24C7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5E37C4-ED32-49C9-8ACE-651BBBB066BF}"/>
              </a:ext>
            </a:extLst>
          </p:cNvPr>
          <p:cNvSpPr txBox="1"/>
          <p:nvPr/>
        </p:nvSpPr>
        <p:spPr>
          <a:xfrm>
            <a:off x="2888974" y="1126435"/>
            <a:ext cx="2587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Property Binding</a:t>
            </a:r>
          </a:p>
        </p:txBody>
      </p:sp>
    </p:spTree>
    <p:extLst>
      <p:ext uri="{BB962C8B-B14F-4D97-AF65-F5344CB8AC3E}">
        <p14:creationId xmlns:p14="http://schemas.microsoft.com/office/powerpoint/2010/main" val="2696110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53702A-1DF3-496B-B49A-EF96F6AB6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23B190-B861-4E44-987E-BB7E6D66A41F}"/>
              </a:ext>
            </a:extLst>
          </p:cNvPr>
          <p:cNvSpPr txBox="1"/>
          <p:nvPr/>
        </p:nvSpPr>
        <p:spPr>
          <a:xfrm>
            <a:off x="4306956" y="1749287"/>
            <a:ext cx="650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 the Value of event binding you can add valid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javascript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expression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C4CD63-D331-4F67-AB0E-D395DF05B94A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9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2774C-F97A-4962-AFA0-D70D1DA8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B32FE-E276-44ED-9745-4C68BC20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22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BD569-16F4-48DE-9F94-3426E449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856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6D0515-26A5-4781-9C78-DE4511C29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C99EB1-2826-440E-8617-3D3311AFC62E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98B08D-1BC7-4A05-AAA0-88A99D2388CD}"/>
              </a:ext>
            </a:extLst>
          </p:cNvPr>
          <p:cNvSpPr txBox="1"/>
          <p:nvPr/>
        </p:nvSpPr>
        <p:spPr>
          <a:xfrm>
            <a:off x="3193774" y="3428999"/>
            <a:ext cx="172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Built in Directive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8E0DCDE-5700-4511-8576-A133D9DA682C}"/>
              </a:ext>
            </a:extLst>
          </p:cNvPr>
          <p:cNvCxnSpPr>
            <a:cxnSpLocks/>
          </p:cNvCxnSpPr>
          <p:nvPr/>
        </p:nvCxnSpPr>
        <p:spPr>
          <a:xfrm>
            <a:off x="3935895" y="3101009"/>
            <a:ext cx="0" cy="32799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771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24038-08C3-4F67-B73A-13C0D5B64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341DD3-7ACD-4B08-AF12-AB5B9CD5E80C}"/>
              </a:ext>
            </a:extLst>
          </p:cNvPr>
          <p:cNvSpPr txBox="1"/>
          <p:nvPr/>
        </p:nvSpPr>
        <p:spPr>
          <a:xfrm>
            <a:off x="3564835" y="2885659"/>
            <a:ext cx="177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Two-way Binding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037E0-5B69-4973-82ED-A5AF01494F71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55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1EFA4-5CCC-4745-A91B-9CA3FD85E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BFF40B-E2FE-4A68-A39D-6DA0E29BE528}"/>
              </a:ext>
            </a:extLst>
          </p:cNvPr>
          <p:cNvSpPr/>
          <p:nvPr/>
        </p:nvSpPr>
        <p:spPr>
          <a:xfrm>
            <a:off x="11383617" y="6480313"/>
            <a:ext cx="702366" cy="251791"/>
          </a:xfrm>
          <a:prstGeom prst="rect">
            <a:avLst/>
          </a:prstGeom>
          <a:solidFill>
            <a:srgbClr val="32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515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2971F-0707-45DA-9B71-F036A0630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54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6393A8-317E-4BC9-A6F5-0F7B4E978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4B4682-5FC1-403B-9705-24FABD70BA03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5BE9ED-A94B-4A3F-A191-DDB21F3E7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6AC674-B686-4DD5-A759-A0E3050243F0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4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238ABC-1EE9-424E-A00C-1B124A55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F8A74D-ED2E-42B3-B866-7DD3D680723F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07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D428FE-D983-40C7-B755-1D62340D2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300419-8CF5-4392-9DCB-D03CC3866FEB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6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6AEBD4-968D-4709-903C-34405A5C9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944A6B-F31F-407F-A70E-C36E7383DACF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2774C-F97A-4962-AFA0-D70D1DA8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27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B32FE-E276-44ED-9745-4C68BC20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40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BD569-16F4-48DE-9F94-3426E4497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61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5926E1-B3E4-47C7-813A-88D36AD93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687975-3304-4CD1-9026-D28C476F6914}"/>
              </a:ext>
            </a:extLst>
          </p:cNvPr>
          <p:cNvSpPr txBox="1"/>
          <p:nvPr/>
        </p:nvSpPr>
        <p:spPr>
          <a:xfrm>
            <a:off x="3803374" y="3723861"/>
            <a:ext cx="214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Encapsulate the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6BF351-636D-4CED-9281-9F24FA57E28F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20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AFA091-D8CB-404B-AD86-9BE2BB8DB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B2431D-7B5D-43B9-8F52-9791FD008CF8}"/>
              </a:ext>
            </a:extLst>
          </p:cNvPr>
          <p:cNvSpPr txBox="1"/>
          <p:nvPr/>
        </p:nvSpPr>
        <p:spPr>
          <a:xfrm>
            <a:off x="6811618" y="4717774"/>
            <a:ext cx="21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Behavior of the logic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E269C2-B96D-4291-82D0-227937C969EE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2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4681C1-85F1-493E-86E1-B52D1B4E1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B262A2-FB2E-438B-9C9D-3C3468D89E5F}"/>
              </a:ext>
            </a:extLst>
          </p:cNvPr>
          <p:cNvSpPr txBox="1"/>
          <p:nvPr/>
        </p:nvSpPr>
        <p:spPr>
          <a:xfrm>
            <a:off x="6864627" y="3059667"/>
            <a:ext cx="163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HTML template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5713C3-9BB0-4B4B-92F3-C9F2804C1576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46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7232BF-55AE-4530-825D-757E8525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2691EB-454C-4939-BE7F-FAF9D7AD3C66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0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92774C-F97A-4962-AFA0-D70D1DA84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402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BB32FE-E276-44ED-9745-4C68BC20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05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D2161D-0788-41E0-91E7-5E11F51ED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307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31</Words>
  <Application>Microsoft Office PowerPoint</Application>
  <PresentationFormat>Widescreen</PresentationFormat>
  <Paragraphs>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Two-way Binding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Two-way Binding</dc:title>
  <dc:creator>Lucid Unity</dc:creator>
  <cp:lastModifiedBy>Lucid Unity</cp:lastModifiedBy>
  <cp:revision>11</cp:revision>
  <dcterms:created xsi:type="dcterms:W3CDTF">2018-12-18T20:21:58Z</dcterms:created>
  <dcterms:modified xsi:type="dcterms:W3CDTF">2018-12-18T20:44:50Z</dcterms:modified>
</cp:coreProperties>
</file>